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4" r:id="rId1"/>
  </p:sldMasterIdLst>
  <p:notesMasterIdLst>
    <p:notesMasterId r:id="rId17"/>
  </p:notesMasterIdLst>
  <p:handoutMasterIdLst>
    <p:handoutMasterId r:id="rId18"/>
  </p:handoutMasterIdLst>
  <p:sldIdLst>
    <p:sldId id="319" r:id="rId2"/>
    <p:sldId id="325" r:id="rId3"/>
    <p:sldId id="359" r:id="rId4"/>
    <p:sldId id="437" r:id="rId5"/>
    <p:sldId id="399" r:id="rId6"/>
    <p:sldId id="408" r:id="rId7"/>
    <p:sldId id="345" r:id="rId8"/>
    <p:sldId id="411" r:id="rId9"/>
    <p:sldId id="353" r:id="rId10"/>
    <p:sldId id="354" r:id="rId11"/>
    <p:sldId id="355" r:id="rId12"/>
    <p:sldId id="360" r:id="rId13"/>
    <p:sldId id="426" r:id="rId14"/>
    <p:sldId id="427" r:id="rId15"/>
    <p:sldId id="438" r:id="rId16"/>
  </p:sldIdLst>
  <p:sldSz cx="9144000" cy="6858000" type="screen4x3"/>
  <p:notesSz cx="6784975" cy="99187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0637" cy="495935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2732" y="1"/>
            <a:ext cx="2940637" cy="495935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fld id="{3E4A6A70-8DCA-4A0C-A027-CB16495418F2}" type="datetimeFigureOut">
              <a:rPr lang="hu-HU" smtClean="0"/>
              <a:t>2019.02.11.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1166"/>
            <a:ext cx="2940637" cy="495935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2732" y="9421166"/>
            <a:ext cx="2940637" cy="495935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fld id="{AA943C79-5C9E-430A-B6F5-89FC9F0D42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768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3338" y="0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5C42A-9D78-498A-B4F3-E9BC394A7907}" type="datetimeFigureOut">
              <a:rPr lang="hu-HU" smtClean="0"/>
              <a:t>2019.02.11.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7863" y="4711700"/>
            <a:ext cx="5429250" cy="44624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3338" y="9421813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EE0A8-6D43-476A-9D02-F3EF11326E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836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7655-AAA1-4BB7-A95C-4C0401A29A6F}" type="datetimeFigureOut">
              <a:rPr lang="hu-HU" smtClean="0"/>
              <a:pPr/>
              <a:t>2019.02.11.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E9AC-4D4B-49B3-B681-E6E29057436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620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7655-AAA1-4BB7-A95C-4C0401A29A6F}" type="datetimeFigureOut">
              <a:rPr lang="hu-HU" smtClean="0"/>
              <a:pPr/>
              <a:t>2019.02.11.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E9AC-4D4B-49B3-B681-E6E29057436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279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7655-AAA1-4BB7-A95C-4C0401A29A6F}" type="datetimeFigureOut">
              <a:rPr lang="hu-HU" smtClean="0"/>
              <a:pPr/>
              <a:t>2019.02.11.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E9AC-4D4B-49B3-B681-E6E29057436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67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7655-AAA1-4BB7-A95C-4C0401A29A6F}" type="datetimeFigureOut">
              <a:rPr lang="hu-HU" smtClean="0"/>
              <a:pPr/>
              <a:t>2019.02.11.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E9AC-4D4B-49B3-B681-E6E29057436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545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7655-AAA1-4BB7-A95C-4C0401A29A6F}" type="datetimeFigureOut">
              <a:rPr lang="hu-HU" smtClean="0"/>
              <a:pPr/>
              <a:t>2019.02.11.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E9AC-4D4B-49B3-B681-E6E29057436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008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7655-AAA1-4BB7-A95C-4C0401A29A6F}" type="datetimeFigureOut">
              <a:rPr lang="hu-HU" smtClean="0"/>
              <a:pPr/>
              <a:t>2019.02.11.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E9AC-4D4B-49B3-B681-E6E29057436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256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7655-AAA1-4BB7-A95C-4C0401A29A6F}" type="datetimeFigureOut">
              <a:rPr lang="hu-HU" smtClean="0"/>
              <a:pPr/>
              <a:t>2019.02.11.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E9AC-4D4B-49B3-B681-E6E29057436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828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7655-AAA1-4BB7-A95C-4C0401A29A6F}" type="datetimeFigureOut">
              <a:rPr lang="hu-HU" smtClean="0"/>
              <a:pPr/>
              <a:t>2019.02.11.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E9AC-4D4B-49B3-B681-E6E29057436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833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7655-AAA1-4BB7-A95C-4C0401A29A6F}" type="datetimeFigureOut">
              <a:rPr lang="hu-HU" smtClean="0"/>
              <a:pPr/>
              <a:t>2019.02.11.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E9AC-4D4B-49B3-B681-E6E29057436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283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7655-AAA1-4BB7-A95C-4C0401A29A6F}" type="datetimeFigureOut">
              <a:rPr lang="hu-HU" smtClean="0"/>
              <a:pPr/>
              <a:t>2019.02.11.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E9AC-4D4B-49B3-B681-E6E29057436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008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7655-AAA1-4BB7-A95C-4C0401A29A6F}" type="datetimeFigureOut">
              <a:rPr lang="hu-HU" smtClean="0"/>
              <a:pPr/>
              <a:t>2019.02.11.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E9AC-4D4B-49B3-B681-E6E29057436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637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F7655-AAA1-4BB7-A95C-4C0401A29A6F}" type="datetimeFigureOut">
              <a:rPr lang="hu-HU" smtClean="0"/>
              <a:pPr/>
              <a:t>2019.02.11.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2E9AC-4D4B-49B3-B681-E6E29057436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88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4282" y="617358"/>
            <a:ext cx="8929718" cy="1833395"/>
          </a:xfrm>
        </p:spPr>
        <p:txBody>
          <a:bodyPr>
            <a:noAutofit/>
          </a:bodyPr>
          <a:lstStyle/>
          <a:p>
            <a:r>
              <a:rPr lang="hu-HU" sz="6600" dirty="0" smtClean="0"/>
              <a:t/>
            </a:r>
            <a:br>
              <a:rPr lang="hu-HU" sz="6600" dirty="0" smtClean="0"/>
            </a:br>
            <a:r>
              <a:rPr lang="hu-HU" sz="6600" dirty="0" smtClean="0"/>
              <a:t>Intézményi szülői munkaközösségi</a:t>
            </a:r>
            <a:br>
              <a:rPr lang="hu-HU" sz="6600" dirty="0" smtClean="0"/>
            </a:br>
            <a:r>
              <a:rPr lang="hu-HU" sz="6600" dirty="0" smtClean="0"/>
              <a:t>értekezlet</a:t>
            </a:r>
            <a:endParaRPr lang="hu-HU" sz="6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63688" y="3429000"/>
            <a:ext cx="5616624" cy="1752600"/>
          </a:xfrm>
        </p:spPr>
        <p:txBody>
          <a:bodyPr>
            <a:normAutofit/>
          </a:bodyPr>
          <a:lstStyle/>
          <a:p>
            <a:r>
              <a:rPr lang="hu-HU" sz="6000" b="1" dirty="0" smtClean="0">
                <a:solidFill>
                  <a:schemeClr val="tx1"/>
                </a:solidFill>
              </a:rPr>
              <a:t>2019. február 11.</a:t>
            </a:r>
            <a:endParaRPr lang="hu-HU" sz="6000" b="1" dirty="0">
              <a:solidFill>
                <a:schemeClr val="tx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85786" y="32583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GYULAI DÜRER ALBERT ÁLTALÁNOS ISKOLA</a:t>
            </a:r>
            <a:endParaRPr lang="hu-HU" sz="3200" dirty="0"/>
          </a:p>
        </p:txBody>
      </p:sp>
      <p:pic>
        <p:nvPicPr>
          <p:cNvPr id="5" name="Kép 4" descr="D:\asztal\2014-2015 !!!!!\Dürer logo!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4502150"/>
            <a:ext cx="3181350" cy="235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8640"/>
            <a:ext cx="9252520" cy="655272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hu-HU" dirty="0" smtClean="0">
                <a:solidFill>
                  <a:prstClr val="black"/>
                </a:solidFill>
              </a:rPr>
              <a:t>2019.02.11.</a:t>
            </a:r>
            <a:r>
              <a:rPr lang="hu-HU" dirty="0">
                <a:solidFill>
                  <a:prstClr val="black"/>
                </a:solidFill>
              </a:rPr>
              <a:t>	</a:t>
            </a:r>
            <a:r>
              <a:rPr lang="hu-HU" dirty="0" smtClean="0">
                <a:solidFill>
                  <a:prstClr val="black"/>
                </a:solidFill>
              </a:rPr>
              <a:t>SZMK </a:t>
            </a:r>
            <a:r>
              <a:rPr lang="hu-HU" dirty="0">
                <a:solidFill>
                  <a:prstClr val="black"/>
                </a:solidFill>
              </a:rPr>
              <a:t>értekezlet</a:t>
            </a:r>
          </a:p>
          <a:p>
            <a:r>
              <a:rPr lang="hu-HU" dirty="0" smtClean="0">
                <a:solidFill>
                  <a:prstClr val="black"/>
                </a:solidFill>
              </a:rPr>
              <a:t>2019.02.12.</a:t>
            </a:r>
            <a:r>
              <a:rPr lang="hu-HU" dirty="0">
                <a:solidFill>
                  <a:prstClr val="black"/>
                </a:solidFill>
              </a:rPr>
              <a:t>	</a:t>
            </a:r>
            <a:r>
              <a:rPr lang="hu-HU" dirty="0" smtClean="0">
                <a:solidFill>
                  <a:prstClr val="black"/>
                </a:solidFill>
              </a:rPr>
              <a:t>Fogadóóra, szülői </a:t>
            </a:r>
            <a:r>
              <a:rPr lang="hu-HU" dirty="0">
                <a:solidFill>
                  <a:prstClr val="black"/>
                </a:solidFill>
              </a:rPr>
              <a:t>értekezlet </a:t>
            </a:r>
            <a:r>
              <a:rPr lang="hu-HU" dirty="0" smtClean="0">
                <a:solidFill>
                  <a:prstClr val="black"/>
                </a:solidFill>
              </a:rPr>
              <a:t>1-2.évfolyam</a:t>
            </a:r>
            <a:endParaRPr lang="hu-HU" dirty="0">
              <a:solidFill>
                <a:prstClr val="black"/>
              </a:solidFill>
            </a:endParaRPr>
          </a:p>
          <a:p>
            <a:pPr lvl="0"/>
            <a:r>
              <a:rPr lang="hu-HU" dirty="0" smtClean="0">
                <a:solidFill>
                  <a:prstClr val="black"/>
                </a:solidFill>
              </a:rPr>
              <a:t>2019.02.13.</a:t>
            </a:r>
            <a:r>
              <a:rPr lang="hu-HU" dirty="0">
                <a:solidFill>
                  <a:prstClr val="black"/>
                </a:solidFill>
              </a:rPr>
              <a:t>	</a:t>
            </a:r>
            <a:r>
              <a:rPr lang="hu-HU" dirty="0" smtClean="0">
                <a:solidFill>
                  <a:prstClr val="black"/>
                </a:solidFill>
              </a:rPr>
              <a:t>Fogadóóra</a:t>
            </a:r>
            <a:r>
              <a:rPr lang="hu-HU" dirty="0">
                <a:solidFill>
                  <a:prstClr val="black"/>
                </a:solidFill>
              </a:rPr>
              <a:t>, </a:t>
            </a:r>
            <a:r>
              <a:rPr lang="hu-HU" dirty="0" smtClean="0">
                <a:solidFill>
                  <a:prstClr val="black"/>
                </a:solidFill>
              </a:rPr>
              <a:t>szülői értekezlet 3-4</a:t>
            </a:r>
            <a:r>
              <a:rPr lang="hu-HU" dirty="0">
                <a:solidFill>
                  <a:prstClr val="black"/>
                </a:solidFill>
              </a:rPr>
              <a:t>. </a:t>
            </a:r>
            <a:r>
              <a:rPr lang="hu-HU" dirty="0" smtClean="0">
                <a:solidFill>
                  <a:prstClr val="black"/>
                </a:solidFill>
              </a:rPr>
              <a:t>évfolyam</a:t>
            </a:r>
          </a:p>
          <a:p>
            <a:r>
              <a:rPr lang="hu-HU" dirty="0" smtClean="0">
                <a:solidFill>
                  <a:prstClr val="black"/>
                </a:solidFill>
              </a:rPr>
              <a:t>2019.02.14.</a:t>
            </a:r>
            <a:r>
              <a:rPr lang="hu-HU" dirty="0">
                <a:solidFill>
                  <a:prstClr val="black"/>
                </a:solidFill>
              </a:rPr>
              <a:t>	</a:t>
            </a:r>
            <a:r>
              <a:rPr lang="hu-HU" dirty="0" smtClean="0">
                <a:solidFill>
                  <a:prstClr val="black"/>
                </a:solidFill>
              </a:rPr>
              <a:t>Fogadóóra</a:t>
            </a:r>
            <a:r>
              <a:rPr lang="hu-HU" dirty="0">
                <a:solidFill>
                  <a:prstClr val="black"/>
                </a:solidFill>
              </a:rPr>
              <a:t>, szülői értekezlet </a:t>
            </a:r>
            <a:r>
              <a:rPr lang="hu-HU" dirty="0" smtClean="0">
                <a:solidFill>
                  <a:prstClr val="black"/>
                </a:solidFill>
              </a:rPr>
              <a:t>5-8. </a:t>
            </a:r>
            <a:r>
              <a:rPr lang="hu-HU" dirty="0">
                <a:solidFill>
                  <a:prstClr val="black"/>
                </a:solidFill>
              </a:rPr>
              <a:t>évfolyam</a:t>
            </a:r>
          </a:p>
          <a:p>
            <a:r>
              <a:rPr lang="hu-HU" dirty="0" smtClean="0"/>
              <a:t>2019.02.15.	Zrínyi Ilona matematikaverseny</a:t>
            </a:r>
          </a:p>
          <a:p>
            <a:pPr marL="0" indent="0">
              <a:buNone/>
            </a:pPr>
            <a:r>
              <a:rPr lang="hu-HU" i="1" dirty="0" smtClean="0"/>
              <a:t>(első 5 óra megtartva, rövidített órák, tanítás vége11:35, ebéd után el lehet vinni a gyerekeket; </a:t>
            </a:r>
            <a:r>
              <a:rPr lang="hu-HU" i="1" dirty="0"/>
              <a:t>felügyelet </a:t>
            </a:r>
            <a:r>
              <a:rPr lang="hu-HU" i="1" dirty="0" smtClean="0"/>
              <a:t>biztosítása </a:t>
            </a:r>
            <a:r>
              <a:rPr lang="hu-HU" i="1" dirty="0" smtClean="0"/>
              <a:t>17 </a:t>
            </a:r>
            <a:r>
              <a:rPr lang="hu-HU" i="1" dirty="0" smtClean="0"/>
              <a:t>óráig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endParaRPr lang="hu-HU" dirty="0" smtClean="0"/>
          </a:p>
          <a:p>
            <a:pPr lvl="0"/>
            <a:r>
              <a:rPr lang="hu-HU" b="1" dirty="0" smtClean="0">
                <a:solidFill>
                  <a:prstClr val="black"/>
                </a:solidFill>
              </a:rPr>
              <a:t>2019.02.18-22. 	Télbúcsúztató, sütivásár</a:t>
            </a:r>
          </a:p>
          <a:p>
            <a:pPr lvl="0"/>
            <a:r>
              <a:rPr lang="hu-HU" dirty="0" smtClean="0">
                <a:solidFill>
                  <a:prstClr val="black"/>
                </a:solidFill>
              </a:rPr>
              <a:t>2019.02.19. 	Dr. </a:t>
            </a:r>
            <a:r>
              <a:rPr lang="hu-HU" dirty="0" err="1" smtClean="0">
                <a:solidFill>
                  <a:prstClr val="black"/>
                </a:solidFill>
              </a:rPr>
              <a:t>Zacher</a:t>
            </a:r>
            <a:r>
              <a:rPr lang="hu-HU" dirty="0" smtClean="0">
                <a:solidFill>
                  <a:prstClr val="black"/>
                </a:solidFill>
              </a:rPr>
              <a:t> Gábor prevenciós előadás</a:t>
            </a:r>
            <a:r>
              <a:rPr lang="hu-HU" dirty="0">
                <a:solidFill>
                  <a:prstClr val="black"/>
                </a:solidFill>
              </a:rPr>
              <a:t>	</a:t>
            </a:r>
            <a:endParaRPr lang="hu-HU" dirty="0" smtClean="0">
              <a:solidFill>
                <a:prstClr val="black"/>
              </a:solidFill>
            </a:endParaRPr>
          </a:p>
          <a:p>
            <a:pPr lvl="0"/>
            <a:r>
              <a:rPr lang="hu-HU" dirty="0" smtClean="0">
                <a:solidFill>
                  <a:prstClr val="black"/>
                </a:solidFill>
              </a:rPr>
              <a:t>2019.02.21. 	Farsang-alsó tagozat 14:00</a:t>
            </a:r>
            <a:endParaRPr lang="hu-HU" dirty="0">
              <a:solidFill>
                <a:prstClr val="black"/>
              </a:solidFill>
            </a:endParaRPr>
          </a:p>
          <a:p>
            <a:pPr lvl="0"/>
            <a:r>
              <a:rPr lang="hu-HU" dirty="0" smtClean="0">
                <a:solidFill>
                  <a:prstClr val="black"/>
                </a:solidFill>
              </a:rPr>
              <a:t>2019.02.22. </a:t>
            </a:r>
            <a:r>
              <a:rPr lang="hu-HU" dirty="0">
                <a:solidFill>
                  <a:prstClr val="black"/>
                </a:solidFill>
              </a:rPr>
              <a:t>	Farsang-felső tagozat-kiszebáb </a:t>
            </a:r>
            <a:r>
              <a:rPr lang="hu-HU" dirty="0" smtClean="0">
                <a:solidFill>
                  <a:prstClr val="black"/>
                </a:solidFill>
              </a:rPr>
              <a:t>égetés </a:t>
            </a:r>
          </a:p>
          <a:p>
            <a:pPr marL="0" lvl="0" indent="0">
              <a:buNone/>
            </a:pPr>
            <a:r>
              <a:rPr lang="hu-HU" dirty="0" smtClean="0">
                <a:solidFill>
                  <a:prstClr val="black"/>
                </a:solidFill>
              </a:rPr>
              <a:t>			6. órában</a:t>
            </a:r>
          </a:p>
          <a:p>
            <a:pPr lvl="0"/>
            <a:r>
              <a:rPr lang="hu-HU" dirty="0" smtClean="0">
                <a:solidFill>
                  <a:prstClr val="black"/>
                </a:solidFill>
              </a:rPr>
              <a:t>2019.03.14</a:t>
            </a:r>
            <a:r>
              <a:rPr lang="hu-HU" dirty="0">
                <a:solidFill>
                  <a:prstClr val="black"/>
                </a:solidFill>
              </a:rPr>
              <a:t>. 	Iskolai ünnepi megemlékezés</a:t>
            </a:r>
          </a:p>
          <a:p>
            <a:pPr marL="0" lvl="0" indent="0">
              <a:buNone/>
            </a:pPr>
            <a:r>
              <a:rPr lang="hu-HU" dirty="0">
                <a:solidFill>
                  <a:prstClr val="black"/>
                </a:solidFill>
              </a:rPr>
              <a:t> 		          	március 15-ről </a:t>
            </a:r>
            <a:r>
              <a:rPr lang="hu-HU" dirty="0" smtClean="0">
                <a:solidFill>
                  <a:prstClr val="black"/>
                </a:solidFill>
              </a:rPr>
              <a:t>(7. </a:t>
            </a:r>
            <a:r>
              <a:rPr lang="hu-HU" dirty="0">
                <a:solidFill>
                  <a:prstClr val="black"/>
                </a:solidFill>
              </a:rPr>
              <a:t>évf.)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43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6632"/>
            <a:ext cx="9252520" cy="6624736"/>
          </a:xfrm>
        </p:spPr>
        <p:txBody>
          <a:bodyPr>
            <a:normAutofit/>
          </a:bodyPr>
          <a:lstStyle/>
          <a:p>
            <a:pPr lvl="0"/>
            <a:r>
              <a:rPr lang="hu-HU" sz="3300" dirty="0" smtClean="0">
                <a:solidFill>
                  <a:prstClr val="black"/>
                </a:solidFill>
              </a:rPr>
              <a:t>2019.03.18-22. Fenntarthatósági témahét</a:t>
            </a:r>
          </a:p>
          <a:p>
            <a:pPr lvl="0"/>
            <a:r>
              <a:rPr lang="hu-HU" sz="3300" dirty="0" smtClean="0">
                <a:solidFill>
                  <a:prstClr val="black"/>
                </a:solidFill>
              </a:rPr>
              <a:t>2019.03.22.	Tanítás nélküli munkanap</a:t>
            </a:r>
          </a:p>
          <a:p>
            <a:pPr lvl="0"/>
            <a:r>
              <a:rPr lang="hu-HU" sz="3300" dirty="0" smtClean="0">
                <a:solidFill>
                  <a:prstClr val="black"/>
                </a:solidFill>
              </a:rPr>
              <a:t>2019.04.03</a:t>
            </a:r>
            <a:r>
              <a:rPr lang="hu-HU" sz="3300" dirty="0" smtClean="0">
                <a:solidFill>
                  <a:prstClr val="black"/>
                </a:solidFill>
              </a:rPr>
              <a:t>.	Mercedes Gyárlátogatás–7. évfolyam</a:t>
            </a:r>
          </a:p>
          <a:p>
            <a:r>
              <a:rPr lang="hu-HU" sz="3300" dirty="0" smtClean="0">
                <a:solidFill>
                  <a:prstClr val="black"/>
                </a:solidFill>
              </a:rPr>
              <a:t>2019.04.17. 	Tavaszi szünet előtti utolsó tanítási           			nap</a:t>
            </a:r>
          </a:p>
          <a:p>
            <a:pPr marL="0" indent="0">
              <a:buNone/>
            </a:pPr>
            <a:r>
              <a:rPr lang="hu-HU" sz="3300" dirty="0" smtClean="0">
                <a:solidFill>
                  <a:prstClr val="black"/>
                </a:solidFill>
              </a:rPr>
              <a:t> </a:t>
            </a:r>
          </a:p>
          <a:p>
            <a:pPr marL="0" indent="0">
              <a:buNone/>
            </a:pPr>
            <a:r>
              <a:rPr lang="hu-HU" sz="3300" i="1" dirty="0" smtClean="0">
                <a:solidFill>
                  <a:prstClr val="black"/>
                </a:solidFill>
              </a:rPr>
              <a:t>(tavaszi szünet: 2019.04.18.-2019.04.23-ig; első tanítási nap: 04.24. /szerda/)</a:t>
            </a:r>
          </a:p>
          <a:p>
            <a:pPr lvl="0"/>
            <a:endParaRPr lang="hu-HU" sz="2800" dirty="0" smtClean="0">
              <a:solidFill>
                <a:prstClr val="black"/>
              </a:solidFill>
            </a:endParaRPr>
          </a:p>
          <a:p>
            <a:pPr lvl="0"/>
            <a:endParaRPr lang="hu-HU" sz="2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hu-HU" sz="2800" dirty="0">
              <a:solidFill>
                <a:prstClr val="black"/>
              </a:solidFill>
            </a:endParaRPr>
          </a:p>
          <a:p>
            <a:pPr lvl="0"/>
            <a:endParaRPr lang="hu-HU" sz="2800" dirty="0">
              <a:solidFill>
                <a:prstClr val="black"/>
              </a:solidFill>
            </a:endParaRPr>
          </a:p>
          <a:p>
            <a:pPr lvl="0"/>
            <a:endParaRPr lang="hu-H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9396536" cy="6858000"/>
          </a:xfrm>
        </p:spPr>
        <p:txBody>
          <a:bodyPr>
            <a:noAutofit/>
          </a:bodyPr>
          <a:lstStyle/>
          <a:p>
            <a:r>
              <a:rPr lang="hu-HU" sz="2600" dirty="0"/>
              <a:t>2019.05.07.        </a:t>
            </a:r>
            <a:r>
              <a:rPr lang="hu-HU" sz="2600" dirty="0" smtClean="0"/>
              <a:t>	Alsós </a:t>
            </a:r>
            <a:r>
              <a:rPr lang="hu-HU" sz="2600" dirty="0"/>
              <a:t>(1-2. évf.) fogadóóra, szülői </a:t>
            </a:r>
            <a:r>
              <a:rPr lang="hu-HU" sz="2600" dirty="0" smtClean="0"/>
              <a:t>értekezlet</a:t>
            </a:r>
            <a:endParaRPr lang="hu-HU" sz="2600" dirty="0"/>
          </a:p>
          <a:p>
            <a:r>
              <a:rPr lang="hu-HU" sz="2600" dirty="0" smtClean="0"/>
              <a:t>2019.05.08.        	Alsós </a:t>
            </a:r>
            <a:r>
              <a:rPr lang="hu-HU" sz="2600" dirty="0"/>
              <a:t>(3-4. évf.) fogadóóra, szülői </a:t>
            </a:r>
            <a:r>
              <a:rPr lang="hu-HU" sz="2600" dirty="0" smtClean="0"/>
              <a:t>értekezlet</a:t>
            </a:r>
            <a:endParaRPr lang="hu-HU" sz="2600" dirty="0"/>
          </a:p>
          <a:p>
            <a:r>
              <a:rPr lang="hu-HU" sz="2600" dirty="0" smtClean="0"/>
              <a:t>2019.05.09. 	Felsős fogadóóra, szülői értekezlet 5-7. évf.</a:t>
            </a:r>
          </a:p>
          <a:p>
            <a:r>
              <a:rPr lang="hu-HU" sz="2600" b="1" dirty="0" smtClean="0"/>
              <a:t>2019.05. hó	SZMK hulladékgyűjtés</a:t>
            </a:r>
          </a:p>
          <a:p>
            <a:r>
              <a:rPr lang="hu-HU" sz="2600" b="1" dirty="0" smtClean="0"/>
              <a:t>2019.05.17. 	</a:t>
            </a:r>
            <a:r>
              <a:rPr lang="hu-HU" sz="2600" b="1" dirty="0" smtClean="0"/>
              <a:t>Dürer-színpad </a:t>
            </a:r>
            <a:endParaRPr lang="hu-HU" sz="2600" b="1" dirty="0" smtClean="0"/>
          </a:p>
          <a:p>
            <a:r>
              <a:rPr lang="hu-HU" sz="2600" dirty="0" smtClean="0"/>
              <a:t>2019.05.22.	Idegen nyelvi mérés 6. és 8. évfolyam</a:t>
            </a:r>
          </a:p>
          <a:p>
            <a:r>
              <a:rPr lang="hu-HU" sz="2600" dirty="0" smtClean="0"/>
              <a:t>2019.05.29.	Országos kompetenciamérés 6., 8. évf.</a:t>
            </a:r>
          </a:p>
          <a:p>
            <a:r>
              <a:rPr lang="hu-HU" sz="2600" dirty="0" smtClean="0"/>
              <a:t>2019.05.31-ig	Nevezési határidő iskolai </a:t>
            </a:r>
            <a:r>
              <a:rPr lang="hu-HU" sz="2600" dirty="0" smtClean="0"/>
              <a:t>díjakra: 8. évf.</a:t>
            </a:r>
            <a:endParaRPr lang="hu-HU" sz="2600" dirty="0" smtClean="0"/>
          </a:p>
          <a:p>
            <a:r>
              <a:rPr lang="hu-HU" sz="2600" dirty="0" smtClean="0"/>
              <a:t>2019.06.02-04.	Határtalanul tanulmányi kirándulás 7. évf.</a:t>
            </a:r>
          </a:p>
          <a:p>
            <a:r>
              <a:rPr lang="hu-HU" sz="2600" dirty="0" smtClean="0"/>
              <a:t>2019.05.13.	Bankett</a:t>
            </a:r>
          </a:p>
          <a:p>
            <a:r>
              <a:rPr lang="hu-HU" sz="2600" dirty="0" smtClean="0"/>
              <a:t>2019.06.14.	Utolsó tanítási nap, ballagási főpróba</a:t>
            </a:r>
          </a:p>
          <a:p>
            <a:r>
              <a:rPr lang="hu-HU" sz="2600" dirty="0" smtClean="0"/>
              <a:t>2019.06.15.	Ballagás, tanévzáró</a:t>
            </a:r>
          </a:p>
          <a:p>
            <a:r>
              <a:rPr lang="hu-HU" sz="2600" b="1" dirty="0" smtClean="0"/>
              <a:t>2019.06.17-21.	Bentlakásos </a:t>
            </a:r>
            <a:r>
              <a:rPr lang="hu-HU" sz="2600" b="1" dirty="0" smtClean="0"/>
              <a:t>tábor</a:t>
            </a:r>
            <a:endParaRPr lang="hu-HU" sz="2600" b="1" dirty="0" smtClean="0"/>
          </a:p>
          <a:p>
            <a:r>
              <a:rPr lang="hu-HU" sz="2600" b="1" dirty="0" smtClean="0"/>
              <a:t>2019.06.24-28.	Napközis tábor</a:t>
            </a:r>
          </a:p>
          <a:p>
            <a:endParaRPr lang="hu-HU" sz="2600" b="1" dirty="0"/>
          </a:p>
          <a:p>
            <a:pPr marL="0" indent="0">
              <a:buNone/>
            </a:pPr>
            <a:r>
              <a:rPr lang="hu-HU" sz="2600" dirty="0" smtClean="0"/>
              <a:t>			</a:t>
            </a:r>
          </a:p>
          <a:p>
            <a:endParaRPr lang="hu-HU" sz="2600" dirty="0"/>
          </a:p>
          <a:p>
            <a:endParaRPr lang="hu-HU" sz="2600" dirty="0" smtClean="0"/>
          </a:p>
          <a:p>
            <a:endParaRPr lang="hu-HU" sz="2600" dirty="0"/>
          </a:p>
          <a:p>
            <a:endParaRPr lang="hu-HU" sz="2600" dirty="0" smtClean="0"/>
          </a:p>
          <a:p>
            <a:endParaRPr lang="hu-HU" sz="2600" dirty="0"/>
          </a:p>
          <a:p>
            <a:endParaRPr lang="hu-HU" sz="2600" dirty="0" smtClean="0"/>
          </a:p>
          <a:p>
            <a:endParaRPr lang="hu-HU" sz="2600" dirty="0"/>
          </a:p>
          <a:p>
            <a:endParaRPr lang="hu-HU" sz="2600" dirty="0" smtClean="0"/>
          </a:p>
          <a:p>
            <a:endParaRPr lang="hu-HU" sz="2600" dirty="0"/>
          </a:p>
          <a:p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47658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836712"/>
          </a:xfrm>
        </p:spPr>
        <p:txBody>
          <a:bodyPr/>
          <a:lstStyle/>
          <a:p>
            <a:pPr algn="l"/>
            <a:r>
              <a:rPr lang="hu-HU" b="1" dirty="0" smtClean="0"/>
              <a:t>Aktualitások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254" y="1052736"/>
            <a:ext cx="4238722" cy="5472608"/>
          </a:xfrm>
        </p:spPr>
        <p:txBody>
          <a:bodyPr>
            <a:normAutofit lnSpcReduction="10000"/>
          </a:bodyPr>
          <a:lstStyle/>
          <a:p>
            <a:r>
              <a:rPr lang="hu-HU" b="1" dirty="0" smtClean="0"/>
              <a:t>Krikett oktatás</a:t>
            </a:r>
          </a:p>
          <a:p>
            <a:r>
              <a:rPr lang="hu-HU" b="1" dirty="0"/>
              <a:t>Prevenciós előadás: </a:t>
            </a:r>
            <a:endParaRPr lang="hu-HU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Előadó</a:t>
            </a:r>
            <a:r>
              <a:rPr lang="hu-HU" dirty="0"/>
              <a:t>: Dr. </a:t>
            </a:r>
            <a:r>
              <a:rPr lang="hu-HU" dirty="0" err="1"/>
              <a:t>Zacher</a:t>
            </a:r>
            <a:r>
              <a:rPr lang="hu-HU" dirty="0"/>
              <a:t> Gábor </a:t>
            </a:r>
            <a:r>
              <a:rPr lang="hu-HU" dirty="0" err="1"/>
              <a:t>toxikológus</a:t>
            </a:r>
            <a:r>
              <a:rPr lang="hu-HU" dirty="0"/>
              <a:t> szakember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dirty="0"/>
              <a:t>Előadás címe: „Droghelyzet 2019”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dirty="0"/>
              <a:t>Időpont: 2019. február 19. 16:30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dirty="0"/>
              <a:t>Helyszín: Erkel Ferenc Kulturális Központ</a:t>
            </a:r>
          </a:p>
          <a:p>
            <a:endParaRPr lang="hu-HU" dirty="0"/>
          </a:p>
        </p:txBody>
      </p:sp>
      <p:pic>
        <p:nvPicPr>
          <p:cNvPr id="4" name="Picture 2" descr="D:\asztal\EFOP 3.3.7 doksik\idegen nyelvi témahét 2018.december\Idegen nyelvi témahét képek\IMG_20181215_105810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4146309" cy="294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3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836712"/>
          </a:xfrm>
        </p:spPr>
        <p:txBody>
          <a:bodyPr/>
          <a:lstStyle/>
          <a:p>
            <a:pPr algn="l"/>
            <a:r>
              <a:rPr lang="hu-HU" b="1" dirty="0" smtClean="0"/>
              <a:t>Aktualitások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254" y="1052736"/>
            <a:ext cx="8847234" cy="5472608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hu-HU" b="1" u="sng" dirty="0" smtClean="0"/>
              <a:t>Személyi változás: </a:t>
            </a:r>
            <a:r>
              <a:rPr lang="hu-HU" dirty="0" smtClean="0"/>
              <a:t>iskolai szociális munkás: </a:t>
            </a:r>
            <a:r>
              <a:rPr lang="hu-HU" dirty="0" err="1" smtClean="0"/>
              <a:t>Pflaum</a:t>
            </a:r>
            <a:r>
              <a:rPr lang="hu-HU" dirty="0" smtClean="0"/>
              <a:t> Mária</a:t>
            </a:r>
          </a:p>
          <a:p>
            <a:pPr marL="0" lvl="0" indent="0">
              <a:buNone/>
            </a:pPr>
            <a:r>
              <a:rPr lang="hu-HU" dirty="0" smtClean="0"/>
              <a:t>2019. február 14-től kéthetente csütörtökön 13:30-tól 16:30-ig</a:t>
            </a:r>
          </a:p>
          <a:p>
            <a:pPr marL="0" lvl="0" indent="0">
              <a:buNone/>
            </a:pPr>
            <a:r>
              <a:rPr lang="hu-HU" dirty="0" smtClean="0"/>
              <a:t>Helyszín: kis nyelvi terem</a:t>
            </a:r>
            <a:endParaRPr lang="hu-HU" dirty="0" smtClean="0"/>
          </a:p>
          <a:p>
            <a:pPr marL="0" lvl="0" indent="0">
              <a:buNone/>
            </a:pPr>
            <a:r>
              <a:rPr lang="hu-HU" b="1" u="sng" dirty="0" err="1" smtClean="0"/>
              <a:t>Sütivásár</a:t>
            </a:r>
            <a:r>
              <a:rPr lang="hu-HU" b="1" u="sng" dirty="0" smtClean="0"/>
              <a:t>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hu-HU" dirty="0" smtClean="0"/>
              <a:t> </a:t>
            </a:r>
            <a:r>
              <a:rPr lang="hu-HU" dirty="0">
                <a:solidFill>
                  <a:prstClr val="black"/>
                </a:solidFill>
              </a:rPr>
              <a:t>2019.02.18-22. </a:t>
            </a:r>
            <a:endParaRPr lang="hu-HU" dirty="0" smtClean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hu-HU" dirty="0" smtClean="0">
                <a:solidFill>
                  <a:prstClr val="black"/>
                </a:solidFill>
              </a:rPr>
              <a:t> </a:t>
            </a:r>
            <a:r>
              <a:rPr lang="hu-HU" dirty="0" err="1" smtClean="0">
                <a:solidFill>
                  <a:prstClr val="black"/>
                </a:solidFill>
              </a:rPr>
              <a:t>sütifelajánlások</a:t>
            </a:r>
            <a:r>
              <a:rPr lang="hu-HU" dirty="0" smtClean="0">
                <a:solidFill>
                  <a:prstClr val="black"/>
                </a:solidFill>
              </a:rPr>
              <a:t> 5.-8. évfolyam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hu-HU" dirty="0" smtClean="0">
                <a:solidFill>
                  <a:prstClr val="black"/>
                </a:solidFill>
              </a:rPr>
              <a:t>szervezők:7. évfolyam</a:t>
            </a:r>
            <a:r>
              <a:rPr lang="hu-HU" dirty="0">
                <a:solidFill>
                  <a:prstClr val="black"/>
                </a:solidFill>
              </a:rPr>
              <a:t>	</a:t>
            </a:r>
            <a:endParaRPr lang="hu-HU" dirty="0" smtClean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hu-HU" b="1" dirty="0" smtClean="0"/>
          </a:p>
          <a:p>
            <a:pPr marL="0" indent="0">
              <a:buNone/>
            </a:pPr>
            <a:r>
              <a:rPr lang="hu-HU" b="1" u="sng" dirty="0" smtClean="0"/>
              <a:t>Dürer-színpad: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2019.05.17.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Helyszín: Művelődési </a:t>
            </a:r>
            <a:r>
              <a:rPr lang="hu-HU" dirty="0" smtClean="0"/>
              <a:t>Ház</a:t>
            </a:r>
            <a:endParaRPr lang="hu-H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u-HU" dirty="0"/>
              <a:t>v</a:t>
            </a:r>
            <a:r>
              <a:rPr lang="hu-HU" dirty="0" smtClean="0"/>
              <a:t>alamennyi </a:t>
            </a:r>
            <a:r>
              <a:rPr lang="hu-HU" dirty="0" smtClean="0"/>
              <a:t>osztály szerepel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Belépő: 800 Ft</a:t>
            </a:r>
          </a:p>
        </p:txBody>
      </p:sp>
    </p:spTree>
    <p:extLst>
      <p:ext uri="{BB962C8B-B14F-4D97-AF65-F5344CB8AC3E}">
        <p14:creationId xmlns:p14="http://schemas.microsoft.com/office/powerpoint/2010/main" val="8907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750099"/>
          </a:xfrm>
        </p:spPr>
        <p:txBody>
          <a:bodyPr/>
          <a:lstStyle/>
          <a:p>
            <a:r>
              <a:rPr lang="hu-HU" b="1" u="sng" dirty="0" smtClean="0"/>
              <a:t>Táborok</a:t>
            </a:r>
          </a:p>
          <a:p>
            <a:r>
              <a:rPr lang="hu-HU" b="1" dirty="0" smtClean="0"/>
              <a:t>2019.06.17-21.	</a:t>
            </a:r>
          </a:p>
          <a:p>
            <a:pPr marL="0" indent="0">
              <a:buNone/>
            </a:pPr>
            <a:r>
              <a:rPr lang="hu-HU" b="1" dirty="0" smtClean="0"/>
              <a:t>	Bentlakásos </a:t>
            </a:r>
            <a:r>
              <a:rPr lang="hu-HU" b="1" dirty="0" smtClean="0"/>
              <a:t>tábor</a:t>
            </a:r>
          </a:p>
          <a:p>
            <a:r>
              <a:rPr lang="hu-HU" b="1" dirty="0" smtClean="0"/>
              <a:t>2019.06.24-28</a:t>
            </a:r>
            <a:r>
              <a:rPr lang="hu-HU" b="1" dirty="0" smtClean="0"/>
              <a:t>.	</a:t>
            </a:r>
          </a:p>
          <a:p>
            <a:pPr marL="0" indent="0">
              <a:buNone/>
            </a:pPr>
            <a:r>
              <a:rPr lang="hu-HU" b="1" dirty="0" smtClean="0"/>
              <a:t>Napközis tábor</a:t>
            </a:r>
          </a:p>
          <a:p>
            <a:r>
              <a:rPr lang="hu-HU" b="1" dirty="0" smtClean="0"/>
              <a:t>Erzsébet tábor</a:t>
            </a:r>
          </a:p>
          <a:p>
            <a:endParaRPr lang="hu-HU" b="1" dirty="0" smtClean="0"/>
          </a:p>
          <a:p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24968"/>
            <a:ext cx="3168352" cy="178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908720"/>
            <a:ext cx="155537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ttp://dureriskola.hu/durer/esemenyek/2017_2018/erzsebet_tabor_2/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14217"/>
            <a:ext cx="3744416" cy="211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321" y="2217373"/>
            <a:ext cx="3299494" cy="21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973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-26735"/>
            <a:ext cx="8229600" cy="863447"/>
          </a:xfrm>
        </p:spPr>
        <p:txBody>
          <a:bodyPr/>
          <a:lstStyle/>
          <a:p>
            <a:r>
              <a:rPr lang="hu-HU" b="1" dirty="0" smtClean="0"/>
              <a:t>Napirendi pontok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6491" y="836712"/>
            <a:ext cx="9001156" cy="564357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sz="4400" dirty="0" smtClean="0"/>
              <a:t>Féléves beszámoló </a:t>
            </a:r>
          </a:p>
          <a:p>
            <a:pPr>
              <a:defRPr/>
            </a:pPr>
            <a:r>
              <a:rPr lang="hu-HU" sz="4400" dirty="0" smtClean="0"/>
              <a:t>Eseménynaptár</a:t>
            </a:r>
          </a:p>
          <a:p>
            <a:pPr>
              <a:defRPr/>
            </a:pPr>
            <a:r>
              <a:rPr lang="hu-HU" sz="4400" dirty="0" smtClean="0"/>
              <a:t>Aktualitások</a:t>
            </a:r>
            <a:endParaRPr lang="hu-H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hu-HU" sz="4000" b="1" dirty="0" smtClean="0"/>
              <a:t>Támogatások</a:t>
            </a:r>
            <a:endParaRPr lang="hu-HU" sz="4000" b="1" dirty="0" smtClean="0"/>
          </a:p>
        </p:txBody>
      </p:sp>
      <p:sp>
        <p:nvSpPr>
          <p:cNvPr id="2" name="Téglalap 1"/>
          <p:cNvSpPr/>
          <p:nvPr/>
        </p:nvSpPr>
        <p:spPr>
          <a:xfrm>
            <a:off x="-36512" y="714924"/>
            <a:ext cx="9180512" cy="2897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hu-HU" sz="4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Fenntartói </a:t>
            </a:r>
            <a:r>
              <a:rPr lang="hu-HU" sz="4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4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Önkormányzati</a:t>
            </a:r>
            <a:endParaRPr lang="hu-HU" sz="48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Tx/>
              <a:buChar char="-"/>
            </a:pPr>
            <a:endParaRPr lang="hu-HU" sz="48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endParaRPr lang="hu-HU" sz="48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K:\Iroda\2018-2019. tanév\felujitas utan\IMG_20180911_085914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140" y="1671969"/>
            <a:ext cx="2440967" cy="24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2657475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82554"/>
            <a:ext cx="44323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Kép 7"/>
          <p:cNvPicPr/>
          <p:nvPr/>
        </p:nvPicPr>
        <p:blipFill rotWithShape="1">
          <a:blip r:embed="rId5"/>
          <a:srcRect l="17031" t="14411" r="17160" b="11176"/>
          <a:stretch/>
        </p:blipFill>
        <p:spPr bwMode="auto">
          <a:xfrm>
            <a:off x="4860032" y="1498902"/>
            <a:ext cx="3395381" cy="26140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854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457200" indent="-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hu-HU" sz="4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Szülői felajánlások</a:t>
            </a:r>
          </a:p>
          <a:p>
            <a:pPr marL="685800" indent="-685800">
              <a:lnSpc>
                <a:spcPct val="115000"/>
              </a:lnSpc>
              <a:spcBef>
                <a:spcPts val="1000"/>
              </a:spcBef>
            </a:pPr>
            <a:r>
              <a:rPr lang="hu-H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szekrény</a:t>
            </a:r>
          </a:p>
          <a:p>
            <a:pPr marL="685800" indent="-685800">
              <a:lnSpc>
                <a:spcPct val="115000"/>
              </a:lnSpc>
              <a:spcBef>
                <a:spcPts val="1000"/>
              </a:spcBef>
            </a:pPr>
            <a:r>
              <a:rPr lang="hu-H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irágosítás</a:t>
            </a:r>
          </a:p>
          <a:p>
            <a:pPr marL="685800" indent="-685800">
              <a:lnSpc>
                <a:spcPct val="115000"/>
              </a:lnSpc>
              <a:spcBef>
                <a:spcPts val="1000"/>
              </a:spcBef>
            </a:pPr>
            <a:r>
              <a:rPr lang="hu-HU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ütivásár</a:t>
            </a:r>
            <a:r>
              <a:rPr lang="hu-H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0" indent="-685800">
              <a:lnSpc>
                <a:spcPct val="115000"/>
              </a:lnSpc>
              <a:spcBef>
                <a:spcPts val="1000"/>
              </a:spcBef>
            </a:pPr>
            <a:r>
              <a:rPr lang="hu-H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Dürer-lépcsők hozzájárulás</a:t>
            </a:r>
            <a:endParaRPr lang="hu-HU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1000"/>
              </a:spcBef>
              <a:buNone/>
            </a:pPr>
            <a:r>
              <a:rPr lang="hu-H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8680"/>
            <a:ext cx="3030537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284" y="3429000"/>
            <a:ext cx="216024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09120"/>
            <a:ext cx="4535154" cy="185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18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856"/>
            <a:ext cx="8748464" cy="880864"/>
          </a:xfrm>
        </p:spPr>
        <p:txBody>
          <a:bodyPr/>
          <a:lstStyle/>
          <a:p>
            <a:pPr algn="l"/>
            <a:r>
              <a:rPr lang="hu-HU" b="1" dirty="0" err="1" smtClean="0"/>
              <a:t>Célok-feladatok-megvalósítás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1044624" y="1600200"/>
            <a:ext cx="10188624" cy="4925144"/>
          </a:xfrm>
        </p:spPr>
        <p:txBody>
          <a:bodyPr>
            <a:normAutofit lnSpcReduction="10000"/>
          </a:bodyPr>
          <a:lstStyle/>
          <a:p>
            <a:pPr lvl="3">
              <a:buFont typeface="Arial" panose="020B0604020202020204" pitchFamily="34" charset="0"/>
              <a:buChar char="•"/>
            </a:pPr>
            <a:r>
              <a:rPr lang="hu-HU" sz="4400" dirty="0" smtClean="0"/>
              <a:t>Pedagógiai </a:t>
            </a:r>
            <a:r>
              <a:rPr lang="hu-HU" sz="4400" dirty="0"/>
              <a:t>cél: tanulók kompetenciáinak </a:t>
            </a:r>
            <a:r>
              <a:rPr lang="hu-HU" sz="4400" dirty="0" smtClean="0"/>
              <a:t>fejlesztése Egységes </a:t>
            </a:r>
            <a:r>
              <a:rPr lang="hu-HU" sz="4400" dirty="0"/>
              <a:t>belső mérési-értékelési rendszer továbbfejlesztése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hu-HU" sz="4400" dirty="0"/>
              <a:t>Szervezeti cél: tudásmegosztás, hálózati tanulás fejlesztése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hu-HU" sz="4400" dirty="0"/>
              <a:t>Közösségfejlesztéssel kapcsolatos cél</a:t>
            </a:r>
          </a:p>
          <a:p>
            <a:pPr algn="just">
              <a:lnSpc>
                <a:spcPct val="115000"/>
              </a:lnSpc>
            </a:pPr>
            <a:endParaRPr lang="hu-HU" sz="28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hu-HU" dirty="0" smtClean="0"/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764704"/>
            <a:ext cx="1944216" cy="151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6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u-H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Pályázatok</a:t>
            </a:r>
            <a:r>
              <a:rPr lang="hu-HU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hu-HU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37" y="971281"/>
            <a:ext cx="8893326" cy="5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0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u-HU" b="1" dirty="0" smtClean="0"/>
              <a:t>Eredményeink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3074" name="Picture 2" descr="http://www.teambike.hu/media/k2/items/cache/b262fcb3a88d76445a5d5d6ad933cf2d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0010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91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83568" y="404664"/>
            <a:ext cx="5472608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 smtClean="0"/>
              <a:t>ISKOLAI ÁTLAG – MAGATARTÁS: </a:t>
            </a:r>
            <a:r>
              <a:rPr lang="hu-HU" sz="4800" b="1" dirty="0" smtClean="0">
                <a:solidFill>
                  <a:srgbClr val="FF0000"/>
                </a:solidFill>
              </a:rPr>
              <a:t>4,45</a:t>
            </a:r>
            <a:endParaRPr lang="hu-HU" sz="4800" b="1" dirty="0">
              <a:solidFill>
                <a:srgbClr val="FF0000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979712" y="2564904"/>
            <a:ext cx="5472608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 smtClean="0"/>
              <a:t>ISKOLAI ÁTLAG- SZORGALOM: </a:t>
            </a:r>
            <a:r>
              <a:rPr lang="hu-HU" sz="4800" b="1" dirty="0" smtClean="0">
                <a:solidFill>
                  <a:srgbClr val="FF0000"/>
                </a:solidFill>
              </a:rPr>
              <a:t>4,41</a:t>
            </a:r>
            <a:endParaRPr lang="hu-HU" sz="4800" b="1" dirty="0">
              <a:solidFill>
                <a:srgbClr val="FF000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915816" y="4581128"/>
            <a:ext cx="5472608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/>
              <a:t>ISKOLAI ÁTLAG-TANULMÁNYI EREDMÉNY: </a:t>
            </a:r>
            <a:r>
              <a:rPr lang="hu-HU" sz="4400" b="1" dirty="0" smtClean="0">
                <a:solidFill>
                  <a:srgbClr val="FF0000"/>
                </a:solidFill>
              </a:rPr>
              <a:t>4,</a:t>
            </a:r>
            <a:r>
              <a:rPr lang="hu-HU" sz="44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29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7151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hu-HU" b="1" i="1" dirty="0" smtClean="0"/>
              <a:t> </a:t>
            </a:r>
            <a:r>
              <a:rPr lang="hu-HU" b="1" i="1" dirty="0" smtClean="0"/>
              <a:t>Eseménynaptár</a:t>
            </a:r>
            <a:br>
              <a:rPr lang="hu-HU" b="1" i="1" dirty="0" smtClean="0"/>
            </a:br>
            <a:r>
              <a:rPr lang="hu-HU" b="1" i="1" dirty="0" smtClean="0"/>
              <a:t>2018/2019. 2. félév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84784"/>
            <a:ext cx="8365768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</TotalTime>
  <Words>156</Words>
  <Application>Microsoft Office PowerPoint</Application>
  <PresentationFormat>Diavetítés a képernyőre (4:3 oldalarány)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Office-téma</vt:lpstr>
      <vt:lpstr> Intézményi szülői munkaközösségi értekezlet</vt:lpstr>
      <vt:lpstr>Napirendi pontok</vt:lpstr>
      <vt:lpstr>PowerPoint bemutató</vt:lpstr>
      <vt:lpstr>PowerPoint bemutató</vt:lpstr>
      <vt:lpstr>Célok-feladatok-megvalósítás</vt:lpstr>
      <vt:lpstr>Pályázatok </vt:lpstr>
      <vt:lpstr>Eredményeink </vt:lpstr>
      <vt:lpstr>PowerPoint bemutató</vt:lpstr>
      <vt:lpstr> Eseménynaptár 2018/2019. 2. félév </vt:lpstr>
      <vt:lpstr>PowerPoint bemutató</vt:lpstr>
      <vt:lpstr>PowerPoint bemutató</vt:lpstr>
      <vt:lpstr>PowerPoint bemutató</vt:lpstr>
      <vt:lpstr>Aktualitások</vt:lpstr>
      <vt:lpstr>Aktualitások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Csabi</dc:creator>
  <cp:lastModifiedBy>Mentorgép</cp:lastModifiedBy>
  <cp:revision>173</cp:revision>
  <cp:lastPrinted>2016-02-09T12:05:45Z</cp:lastPrinted>
  <dcterms:created xsi:type="dcterms:W3CDTF">2015-08-27T10:50:44Z</dcterms:created>
  <dcterms:modified xsi:type="dcterms:W3CDTF">2019-02-11T14:20:33Z</dcterms:modified>
</cp:coreProperties>
</file>