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E808A-D32B-4444-9EAA-3F4AC16B781F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81512-F5A4-4507-B359-4A10D24E019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8254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81512-F5A4-4507-B359-4A10D24E019C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0899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hu-H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8C42AE1-CBB1-4B8B-8DDF-6C9CCCDA0307}" type="datetimeFigureOut">
              <a:rPr lang="hu-HU" smtClean="0"/>
              <a:t>2019. 05. 11.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2125C89-4CB3-4263-942E-8BB3E2AFB636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Szlovénia, </a:t>
            </a:r>
            <a:r>
              <a:rPr lang="hu-HU" dirty="0" err="1" smtClean="0"/>
              <a:t>Horváto</a:t>
            </a:r>
            <a:r>
              <a:rPr lang="hu-HU" dirty="0" smtClean="0"/>
              <a:t>. -&gt; Csáktornya, Varasd, </a:t>
            </a:r>
            <a:r>
              <a:rPr lang="hu-HU" dirty="0" err="1" smtClean="0"/>
              <a:t>Lepoglava</a:t>
            </a:r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2019. Osztálykirándulás </a:t>
            </a:r>
            <a:r>
              <a:rPr lang="hu-HU" dirty="0" err="1" smtClean="0"/>
              <a:t>úticélok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5854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132856"/>
            <a:ext cx="3200811" cy="309755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artalom helye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Horvátország</a:t>
            </a:r>
          </a:p>
          <a:p>
            <a:r>
              <a:rPr lang="hu-HU" dirty="0" smtClean="0"/>
              <a:t>Muraköz megye</a:t>
            </a:r>
          </a:p>
          <a:p>
            <a:r>
              <a:rPr lang="hu-HU" dirty="0" smtClean="0"/>
              <a:t>Népesség: </a:t>
            </a:r>
            <a:r>
              <a:rPr lang="hu-HU" dirty="0"/>
              <a:t>30 455 fő</a:t>
            </a:r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CSÁKTORNYA</a:t>
            </a:r>
            <a:endParaRPr lang="hu-HU" dirty="0"/>
          </a:p>
        </p:txBody>
      </p:sp>
      <p:sp>
        <p:nvSpPr>
          <p:cNvPr id="6" name="Ellipszis 5"/>
          <p:cNvSpPr/>
          <p:nvPr/>
        </p:nvSpPr>
        <p:spPr>
          <a:xfrm>
            <a:off x="2267744" y="2384884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Jobbra nyíl 9"/>
          <p:cNvSpPr/>
          <p:nvPr/>
        </p:nvSpPr>
        <p:spPr>
          <a:xfrm rot="7974035">
            <a:off x="2289961" y="2117193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128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142148"/>
            <a:ext cx="3164780" cy="21060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artalom helye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/>
              <a:t>Zrínyi Miklós a költő és hadvezér emlékoszlopa</a:t>
            </a:r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nevezetéssegei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323528" y="177281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Zrínyi-vár 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357777" y="4403763"/>
            <a:ext cx="36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- 13. században épült</a:t>
            </a:r>
          </a:p>
          <a:p>
            <a:r>
              <a:rPr lang="hu-HU" dirty="0" smtClean="0"/>
              <a:t>- 16. században a Zrínyiek megerősítették</a:t>
            </a:r>
          </a:p>
          <a:p>
            <a:r>
              <a:rPr lang="hu-HU" dirty="0" smtClean="0"/>
              <a:t>- történelmi </a:t>
            </a:r>
            <a:r>
              <a:rPr lang="hu-HU" dirty="0"/>
              <a:t>és vadászati kiállítás látható benne</a:t>
            </a:r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284984"/>
            <a:ext cx="2088232" cy="27843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4007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Varasd</a:t>
            </a:r>
            <a:endParaRPr lang="hu-HU" dirty="0"/>
          </a:p>
        </p:txBody>
      </p:sp>
      <p:pic>
        <p:nvPicPr>
          <p:cNvPr id="6" name="Tartalom helye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204864"/>
            <a:ext cx="3024336" cy="292677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Ellipszis 6"/>
          <p:cNvSpPr/>
          <p:nvPr/>
        </p:nvSpPr>
        <p:spPr>
          <a:xfrm>
            <a:off x="2483768" y="2492896"/>
            <a:ext cx="58863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Balra nyíl 7"/>
          <p:cNvSpPr/>
          <p:nvPr/>
        </p:nvSpPr>
        <p:spPr>
          <a:xfrm>
            <a:off x="2627784" y="2384884"/>
            <a:ext cx="1080120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/>
          <p:cNvSpPr txBox="1"/>
          <p:nvPr/>
        </p:nvSpPr>
        <p:spPr>
          <a:xfrm>
            <a:off x="5076056" y="2132856"/>
            <a:ext cx="34563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hu-HU" sz="2400" dirty="0" smtClean="0"/>
              <a:t>Horvátország</a:t>
            </a:r>
          </a:p>
          <a:p>
            <a:pPr marL="342900" indent="-342900">
              <a:buFontTx/>
              <a:buChar char="-"/>
            </a:pPr>
            <a:r>
              <a:rPr lang="hu-HU" sz="2400" dirty="0" smtClean="0"/>
              <a:t>Varasd megye</a:t>
            </a:r>
          </a:p>
          <a:p>
            <a:pPr marL="342900" indent="-342900">
              <a:buFontTx/>
              <a:buChar char="-"/>
            </a:pPr>
            <a:r>
              <a:rPr lang="hu-HU" sz="2400" dirty="0" smtClean="0"/>
              <a:t>Népesség: 50000 fő</a:t>
            </a:r>
          </a:p>
          <a:p>
            <a:pPr marL="342900" indent="-342900">
              <a:buFontTx/>
              <a:buChar char="-"/>
            </a:pPr>
            <a:r>
              <a:rPr lang="hu-HU" sz="2400" dirty="0" smtClean="0"/>
              <a:t>14km-re Csáktornyától</a:t>
            </a:r>
          </a:p>
        </p:txBody>
      </p:sp>
    </p:spTree>
    <p:extLst>
      <p:ext uri="{BB962C8B-B14F-4D97-AF65-F5344CB8AC3E}">
        <p14:creationId xmlns:p14="http://schemas.microsoft.com/office/powerpoint/2010/main" val="48626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411436"/>
            <a:ext cx="4038600" cy="23194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artalom helye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u-HU" dirty="0" smtClean="0"/>
              <a:t>A varasdi vár</a:t>
            </a:r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nevezetességei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827584" y="2862228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 Dráva folyó Varasdnál</a:t>
            </a:r>
            <a:endParaRPr lang="hu-HU" dirty="0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720" y="2348880"/>
            <a:ext cx="3781008" cy="21251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5148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4788024" y="1719071"/>
            <a:ext cx="4000868" cy="4407408"/>
          </a:xfrm>
        </p:spPr>
        <p:txBody>
          <a:bodyPr/>
          <a:lstStyle/>
          <a:p>
            <a:r>
              <a:rPr lang="hu-HU" dirty="0" smtClean="0"/>
              <a:t>Horvátország</a:t>
            </a:r>
          </a:p>
          <a:p>
            <a:r>
              <a:rPr lang="hu-HU" dirty="0" smtClean="0"/>
              <a:t>Varasd megye</a:t>
            </a:r>
          </a:p>
          <a:p>
            <a:r>
              <a:rPr lang="hu-HU" dirty="0" smtClean="0"/>
              <a:t>Népesség: 5000 fő</a:t>
            </a:r>
          </a:p>
          <a:p>
            <a:r>
              <a:rPr lang="hu-HU" dirty="0" smtClean="0"/>
              <a:t>32km-re Varasdtól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Lepoglava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14" y="2060848"/>
            <a:ext cx="3348372" cy="324036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Ellipszis 4"/>
          <p:cNvSpPr/>
          <p:nvPr/>
        </p:nvSpPr>
        <p:spPr>
          <a:xfrm>
            <a:off x="2339752" y="2420888"/>
            <a:ext cx="45719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Balra nyíl 5"/>
          <p:cNvSpPr/>
          <p:nvPr/>
        </p:nvSpPr>
        <p:spPr>
          <a:xfrm>
            <a:off x="2452192" y="2312876"/>
            <a:ext cx="1080120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380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u-HU" dirty="0"/>
              <a:t> a 15. században épült gótikus stílusban, a 17. században barokk stílusban építették át. Belseje gazdagon </a:t>
            </a:r>
            <a:r>
              <a:rPr lang="hu-HU" dirty="0" smtClean="0"/>
              <a:t>díszített.</a:t>
            </a:r>
            <a:endParaRPr lang="hu-HU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08238"/>
            <a:ext cx="4038600" cy="3028950"/>
          </a:xfrm>
        </p:spPr>
      </p:pic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lepoglavai</a:t>
            </a:r>
            <a:r>
              <a:rPr lang="hu-HU" dirty="0" smtClean="0"/>
              <a:t> pálos kolostor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2566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27584" y="2505670"/>
            <a:ext cx="78243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Köszönöm a figyelmet! </a:t>
            </a:r>
            <a:r>
              <a:rPr lang="hu-HU" sz="54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sym typeface="Wingdings" panose="05000000000000000000" pitchFamily="2" charset="2"/>
              </a:rPr>
              <a:t></a:t>
            </a:r>
            <a:endParaRPr lang="hu-HU" sz="54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576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ács">
  <a:themeElements>
    <a:clrScheme name="Zsúp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Rács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Rács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38</TotalTime>
  <Words>109</Words>
  <Application>Microsoft Office PowerPoint</Application>
  <PresentationFormat>Diavetítés a képernyőre (4:3 oldalarány)</PresentationFormat>
  <Paragraphs>29</Paragraphs>
  <Slides>8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Rács</vt:lpstr>
      <vt:lpstr>2019. Osztálykirándulás úticélok</vt:lpstr>
      <vt:lpstr>CSÁKTORNYA</vt:lpstr>
      <vt:lpstr>nevezetéssegei</vt:lpstr>
      <vt:lpstr>Varasd</vt:lpstr>
      <vt:lpstr>nevezetességei</vt:lpstr>
      <vt:lpstr>Lepoglava</vt:lpstr>
      <vt:lpstr>A lepoglavai pálos kolostor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2019. Osztálykirándulás úticélok</dc:title>
  <dc:creator>bmw</dc:creator>
  <cp:lastModifiedBy>bmw</cp:lastModifiedBy>
  <cp:revision>4</cp:revision>
  <dcterms:created xsi:type="dcterms:W3CDTF">2019-05-11T16:54:40Z</dcterms:created>
  <dcterms:modified xsi:type="dcterms:W3CDTF">2019-05-11T17:34:29Z</dcterms:modified>
</cp:coreProperties>
</file>